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9"/>
  </p:notesMasterIdLst>
  <p:sldIdLst>
    <p:sldId id="266" r:id="rId2"/>
    <p:sldId id="258" r:id="rId3"/>
    <p:sldId id="449" r:id="rId4"/>
    <p:sldId id="451" r:id="rId5"/>
    <p:sldId id="453" r:id="rId6"/>
    <p:sldId id="455" r:id="rId7"/>
    <p:sldId id="464" r:id="rId8"/>
    <p:sldId id="465" r:id="rId9"/>
    <p:sldId id="454" r:id="rId10"/>
    <p:sldId id="466" r:id="rId11"/>
    <p:sldId id="467" r:id="rId12"/>
    <p:sldId id="468" r:id="rId13"/>
    <p:sldId id="456" r:id="rId14"/>
    <p:sldId id="450" r:id="rId15"/>
    <p:sldId id="259" r:id="rId16"/>
    <p:sldId id="459" r:id="rId17"/>
    <p:sldId id="460" r:id="rId18"/>
    <p:sldId id="461" r:id="rId19"/>
    <p:sldId id="469" r:id="rId20"/>
    <p:sldId id="470" r:id="rId21"/>
    <p:sldId id="471" r:id="rId22"/>
    <p:sldId id="462" r:id="rId23"/>
    <p:sldId id="463" r:id="rId24"/>
    <p:sldId id="264" r:id="rId25"/>
    <p:sldId id="446" r:id="rId26"/>
    <p:sldId id="444" r:id="rId27"/>
    <p:sldId id="452" r:id="rId2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30"/>
    </p:embeddedFont>
    <p:embeddedFont>
      <p:font typeface="D2Coding" panose="020B0609020101020101" pitchFamily="49" charset="-127"/>
      <p:regular r:id="rId31"/>
      <p:bold r:id="rId32"/>
    </p:embeddedFont>
    <p:embeddedFont>
      <p:font typeface="KoPub돋움체 Bold" panose="00000800000000000000" pitchFamily="2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burpsuite</a:t>
            </a:r>
            <a:r>
              <a:rPr lang="ko-KR" altLang="en-US" dirty="0"/>
              <a:t>를 사용해보았다면 알겠지만</a:t>
            </a:r>
            <a:r>
              <a:rPr lang="en-US" altLang="ko-KR" dirty="0"/>
              <a:t>, client side</a:t>
            </a:r>
            <a:r>
              <a:rPr lang="ko-KR" altLang="en-US" dirty="0"/>
              <a:t>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492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++</a:t>
            </a:r>
            <a:r>
              <a:rPr lang="ko-KR" altLang="en-US" dirty="0"/>
              <a:t>추가설명</a:t>
            </a:r>
            <a:endParaRPr lang="en-US" altLang="ko-KR" dirty="0"/>
          </a:p>
          <a:p>
            <a:r>
              <a:rPr lang="ko-KR" altLang="en-US" dirty="0"/>
              <a:t>여기서도 </a:t>
            </a:r>
            <a:r>
              <a:rPr lang="en-US" altLang="ko-KR" dirty="0"/>
              <a:t>whitelist blacklist </a:t>
            </a:r>
            <a:r>
              <a:rPr lang="ko-KR" altLang="en-US" dirty="0"/>
              <a:t>기법 둘 다 쓰는데</a:t>
            </a:r>
            <a:br>
              <a:rPr lang="en-US" altLang="ko-KR" dirty="0"/>
            </a:br>
            <a:r>
              <a:rPr lang="en-US" altLang="ko-KR" dirty="0"/>
              <a:t>whitelist</a:t>
            </a:r>
            <a:r>
              <a:rPr lang="ko-KR" altLang="en-US" dirty="0"/>
              <a:t>는 인터넷 서비스에서 발생하는 </a:t>
            </a:r>
            <a:r>
              <a:rPr lang="en-US" altLang="ko-KR" dirty="0"/>
              <a:t>'</a:t>
            </a:r>
            <a:r>
              <a:rPr lang="ko-KR" altLang="en-US" dirty="0"/>
              <a:t>일반적인</a:t>
            </a:r>
            <a:r>
              <a:rPr lang="en-US" altLang="ko-KR" dirty="0"/>
              <a:t>'  </a:t>
            </a:r>
            <a:r>
              <a:rPr lang="ko-KR" altLang="en-US" dirty="0"/>
              <a:t>요청들을 바탕으로 만들어져 안전하지만</a:t>
            </a:r>
            <a:r>
              <a:rPr lang="en-US" altLang="ko-KR" dirty="0"/>
              <a:t> </a:t>
            </a:r>
            <a:r>
              <a:rPr lang="ko-KR" altLang="en-US" dirty="0"/>
              <a:t>오탐지로 인한 정상적인 서비스에 장애가 발생하기도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실무에서는 </a:t>
            </a:r>
            <a:r>
              <a:rPr lang="en-US" altLang="ko-KR" dirty="0"/>
              <a:t>blacklist </a:t>
            </a:r>
            <a:r>
              <a:rPr lang="ko-KR" altLang="en-US" dirty="0"/>
              <a:t>기반을 사용하는 걸로 알고 있음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WAF </a:t>
            </a:r>
            <a:r>
              <a:rPr lang="ko-KR" altLang="en-US" dirty="0"/>
              <a:t>예시로는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modsecurity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792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563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Allow list!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983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725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B86A7-2BF8-5819-BF99-6B681A132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013056-B448-B513-356E-438D3A1372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111461-9DD6-B56C-7711-16F16B709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92425-ED01-FFE1-BF8B-E9268B2B88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855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3FD87-A7EF-9FF5-8DB0-AA69C1322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97DE38-DFCA-1D64-D66F-E1BF0EEBBF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DE79F3-5FB8-BD93-FA39-EB27D9106A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3E00F-E8C0-0194-9159-CFC059BA1F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82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297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67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reamhack.io/wargame/challenges/75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2025.10.31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D94B2-987D-8097-B4E7-51AF3A896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7795E7-3C88-76F3-E277-734B37A9D1C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0E4CF-7186-6B61-D056-23566565511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E707D6-1F0C-544D-54FB-4237BFCD2E3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B150DBC-E262-2B83-E751-4F88665C72A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0A99B1-7AEE-E24E-CFAD-27EBA825E3D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user?id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=24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147147C-0051-B9CE-C612-71102658833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id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값만 조작하면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28F1D5-A1F6-2D92-4466-893472E3276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user?id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=0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7EB11-5156-D0AF-FC89-BC20215B382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다른 사람들의 프로필 확인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3268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AF5EE-F589-E424-BF7A-F3618A44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271AB1-0144-8039-BB91-4A84E21DB0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DE655-9CFA-A75F-0254-C285759932B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08D37C-34B1-F410-ABFD-0494A0172C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5C994BF-1C47-871C-4C15-E75E02041E97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497151-B269-BC23-2767-D6FD8C0B742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왜 발생했을까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79AB16C-F23E-09CA-726A-84F98CE884F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Broken Access Control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27D2A8D-80DE-3098-1060-44328D59645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세션 사용자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!=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리소스 주인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82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2A595-1B21-5A14-857A-FF01DC02D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A2E4E2-0387-AB71-59A9-6834B697373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Insecure Direct Object Reference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4330C-77C3-F2B7-7556-EB58C1E6CFA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Prevention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29BC48-434B-DCD5-762C-A78C0D4A740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9357E23-EBF5-6EEA-812A-5ABFBA919CF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340000"/>
            <a:chExt cx="7884000" cy="3077668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9C9AF62-1C4B-D228-4258-DF59F47D3F23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DD65AA4-73A1-2C64-1434-47AF0FCD9692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리소스 접근시 권한 검증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E58B500-A1E9-3CA6-BEED-9F6EEEDEB7A0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UUID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해시 활용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CD1D990-ACD5-3158-2B5E-E3330C7C9146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최소 권한 원칙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(Principle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of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 Bold" panose="00000800000000000000" pitchFamily="2" charset="-127"/>
                    <a:ea typeface="KoPub돋움체 Bold" panose="00000800000000000000" pitchFamily="2" charset="-127"/>
                    <a:cs typeface="Cascadia Mono SemiBold" panose="020B0609020000020004" pitchFamily="49" charset="0"/>
                  </a:rPr>
                  <a:t>Least Privilege)</a:t>
                </a:r>
                <a:endPara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14621AA-648F-6337-3BD6-20016716D798}"/>
                </a:ext>
              </a:extLst>
            </p:cNvPr>
            <p:cNvSpPr txBox="1"/>
            <p:nvPr/>
          </p:nvSpPr>
          <p:spPr>
            <a:xfrm>
              <a:off x="1440000" y="504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사용하는데 최소한의 권한만 부여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2540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8A93B-CB6E-5D24-DB40-C2B73D521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98D189-C14B-7C05-0B2B-D7F0AC0C04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12BB3D-622B-7E4C-5271-66FC7DD119E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Application Firewall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CF76057-A4BB-31DE-815E-6658F69C4E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C32BADC-1C87-B5FC-3C55-98F038B4286A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9D5820-C4CE-07D1-4CD6-24A0A6B31B2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입력 값들을 필터링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B15374F-3FA2-A8E7-DB72-A0726B2FE2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Known Exploit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기반으로 필터링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7681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E2743-B252-F0F8-A8CC-C5F4670E4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0192A9B-D282-C8FC-727D-B466A9B684F5}"/>
              </a:ext>
            </a:extLst>
          </p:cNvPr>
          <p:cNvSpPr txBox="1"/>
          <p:nvPr/>
        </p:nvSpPr>
        <p:spPr>
          <a:xfrm>
            <a:off x="1080000" y="3282891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Server-Side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9CA1AD-7EE5-7BA8-65DD-B078C92A622A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내부망에서 요청의 변조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EC0C6-91BE-2486-4F48-A1E11EE750E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10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B04FA6-A9B3-18A4-5566-DF64906FB4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에만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port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열어둔다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백엔드는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exposed port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fetch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등으로 소통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27223-4870-6F21-63B9-EF8CAD6DC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20073A-4252-7545-1CD0-2DE53609A5D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C00E61-A6B3-EA70-1F6F-BFBA067853D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1E12A9C-D273-E40F-D36C-18F86D1F987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DDC641-D8DA-7A40-4FD3-8C49C20D5B0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 만들었다면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174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64CCE-3FB0-5346-A403-526AA58D0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6F8A75-E8ED-D4E4-3FDF-BFADAE786B9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3B0AE-A65D-DAF8-D7E4-D91DEB96DD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Vulnerable 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3C64CF-DEB6-F292-6225-4BFAD9B2A7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842000-8AAE-8249-6662-4576D747940F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2BFF38-83E4-D93A-37C0-4AAC0A450DF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curl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 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0102CC-8A89-C01A-F401-28729FE2400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SSRF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방지가 충분한가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FC81600-5B05-17B0-6D35-8BFAB590561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누가봐도 위험하다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00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8406B-6E67-7F89-6648-5FE36F9A9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3D8D10-72E7-0833-5924-41176856244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8E8310-A842-F484-EA31-74A92B5B6B3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046482-DCA0-E9EE-ADD1-E47AA6C4042D}"/>
              </a:ext>
            </a:extLst>
          </p:cNvPr>
          <p:cNvSpPr txBox="1"/>
          <p:nvPr/>
        </p:nvSpPr>
        <p:spPr>
          <a:xfrm>
            <a:off x="360000" y="6190223"/>
            <a:ext cx="5102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없다면 직접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git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커밋 흔적으로 조사한다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3341A2-3323-EEB3-F39B-CFB74451BE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5BB884-907B-68B3-B3EB-5E3E97AC9B1A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6A4582-F84A-CCD9-0B6E-2A8718A598A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주로 취약한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Filter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또는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Request Method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F2F1FB-3243-6127-345A-0C5E208642F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WA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사용한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library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취약점 존재 가능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013579-4791-3029-1BA5-00A0175A1F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CVE details, Exploit DB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활용하여 검색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9656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9421B-752E-9C7F-64AD-4455A3740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E913D1-045F-3C03-9D90-0C56F1F76FB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 - Common Bypass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C21C2-41F3-3202-7DAC-1F0B4A805DF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Common bypass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64570-379C-E916-96C5-6C15F0C57966}"/>
              </a:ext>
            </a:extLst>
          </p:cNvPr>
          <p:cNvSpPr txBox="1"/>
          <p:nvPr/>
        </p:nvSpPr>
        <p:spPr>
          <a:xfrm>
            <a:off x="360000" y="6190223"/>
            <a:ext cx="5102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reference: github.com/swisskyrepo/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PayloadsAllTheThings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5B5905-1B71-C934-CB62-5F5D4967FF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664B75-2DA3-EB1D-3A13-619D0723A741}"/>
              </a:ext>
            </a:extLst>
          </p:cNvPr>
          <p:cNvSpPr txBox="1"/>
          <p:nvPr/>
        </p:nvSpPr>
        <p:spPr>
          <a:xfrm>
            <a:off x="1440000" y="2951559"/>
            <a:ext cx="3453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# basics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localhost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127.0.0.1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0.0.0.0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::1</a:t>
            </a:r>
          </a:p>
          <a:p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# Others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localhost.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A2C251-6F87-1353-2027-1EFBD724805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Payloads of all things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C1227D-77AF-07FD-68F8-A3E4D6472A07}"/>
              </a:ext>
            </a:extLst>
          </p:cNvPr>
          <p:cNvSpPr txBox="1"/>
          <p:nvPr/>
        </p:nvSpPr>
        <p:spPr>
          <a:xfrm>
            <a:off x="4500000" y="2951559"/>
            <a:ext cx="34539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# IPv4 alias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127.1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127.000.000.001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0177.0.0.1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0x7f.0x00.0x00.0x01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2130706433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127.0x0.1</a:t>
            </a:r>
          </a:p>
          <a:p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# IPv6 &lt;-&gt; IPv4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::ffff:127.0.0.1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::ffff:7f00:1</a:t>
            </a:r>
          </a:p>
        </p:txBody>
      </p:sp>
    </p:spTree>
    <p:extLst>
      <p:ext uri="{BB962C8B-B14F-4D97-AF65-F5344CB8AC3E}">
        <p14:creationId xmlns:p14="http://schemas.microsoft.com/office/powerpoint/2010/main" val="117059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tampering, IDOR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28632-FD26-410C-393B-BD80EC9DD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2F50D6-F442-DA91-9F89-F6A42EB01DC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실제 사례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github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enterprise (2017)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D8EB3A-D6CA-90B7-AFFE-D743766CEB4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D1F5897-838E-E531-49E7-1462854EB02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1887F3-DB01-C584-290A-FF2CBF1BE341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hook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존재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F8A24-F874-CD13-57C6-5849FEE717B2}"/>
              </a:ext>
            </a:extLst>
          </p:cNvPr>
          <p:cNvSpPr txBox="1"/>
          <p:nvPr/>
        </p:nvSpPr>
        <p:spPr>
          <a:xfrm>
            <a:off x="359999" y="6190223"/>
            <a:ext cx="7153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credit: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blog.orange.tw/posts/2017-07-how-i-chained-4-vulnerabilities-on/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82B981B-1C0E-2218-E948-626F7126EFC9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340000"/>
            <a:chExt cx="7883998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8C393F6-3C7C-70E1-3F76-13EC0DBEFD82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1664775"/>
              <a:chOff x="1260000" y="2520000"/>
              <a:chExt cx="7883998" cy="166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E424499-4A8E-C81C-EB84-FC5A4BF6D351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https://&lt;host&gt;/&lt;user&gt;/&lt;repo&gt;/settings/hooks/new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EE45C81-076F-8484-3B9B-E48B64F1A9E4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- blacklist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기반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978769-6EF2-1E6E-2634-4D0E5E0312D6}"/>
                </a:ext>
              </a:extLst>
            </p:cNvPr>
            <p:cNvSpPr txBox="1"/>
            <p:nvPr/>
          </p:nvSpPr>
          <p:spPr>
            <a:xfrm>
              <a:off x="1260000" y="45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이후 인트라넷의 다른 서비스들과 연계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E78CBFD-A3B7-AD2E-A4BF-167BED7E298D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최종적으로는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RCE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획득</a:t>
            </a:r>
          </a:p>
        </p:txBody>
      </p:sp>
    </p:spTree>
    <p:extLst>
      <p:ext uri="{BB962C8B-B14F-4D97-AF65-F5344CB8AC3E}">
        <p14:creationId xmlns:p14="http://schemas.microsoft.com/office/powerpoint/2010/main" val="1645011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AFBC-8871-887E-18E8-D39EEEDD8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D26996-E156-938A-E080-C8A4387306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실제 사례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-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github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enterprise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81F8E3-DEE1-0FBD-4A10-EC8FD26E801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DEF2C42-32C5-202A-6EB9-8EF2C487874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BADFCF-231D-9BAF-E6F7-293495EBE53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19729F-1896-8CD9-D745-A726DBD1746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https://0/  -&gt; SSRF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05FCB4-DA1A-F354-B3A4-256C549D60F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localhost = 0.0.0.0 = 0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B829CFB-2317-1407-8B7F-231FA21D0B81}"/>
              </a:ext>
            </a:extLst>
          </p:cNvPr>
          <p:cNvSpPr txBox="1"/>
          <p:nvPr/>
        </p:nvSpPr>
        <p:spPr>
          <a:xfrm>
            <a:off x="359999" y="6190223"/>
            <a:ext cx="7153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credit: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blog.orange.tw/posts/2017-07-how-i-chained-4-vulnerabilities-on/</a:t>
            </a:r>
          </a:p>
        </p:txBody>
      </p:sp>
    </p:spTree>
    <p:extLst>
      <p:ext uri="{BB962C8B-B14F-4D97-AF65-F5344CB8AC3E}">
        <p14:creationId xmlns:p14="http://schemas.microsoft.com/office/powerpoint/2010/main" val="38153679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8DFA1-0D48-E853-FBB9-4D3ECD351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C9F1FF-9574-BC4D-F023-B81426B6F1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CProxy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Forge]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EA5009-611A-8F59-D146-7C273ADCAB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dreamhack.io/wargame/challenges/678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4495C6-833C-AECC-4AA7-3928BCFD63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BAC9A4-924C-9F18-B44F-1FFDFC8097A6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DNS rebinding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198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EEE4F-2C61-BA6F-1906-2444898A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EF3EFA-E108-A074-3DA3-8DDA99AC95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[web-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21566-EFC4-E221-EAC8-E779EA4124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dreamhack.io/wargame/challenges/75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E32FB1A-DB65-4E92-6594-6226847E0CC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658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EE4A4-7381-17C1-4B97-A50B4FDB7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C633AA-1F81-B5D9-511A-4AE5DACF8B8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Local Backend Server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F3C2C-6325-0D76-3734-CA109A4160B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SSRF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38E991-F763-9663-C935-FB21C34A0CB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3EF17F-CBDF-20C1-62E4-E0FF7C40359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2818CF-AEE6-59D3-3DD8-D28132890F8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AB62A99-0D8B-BD21-33BA-883BA37CFB6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AF24C3-D803-9B4B-40F0-DF024C7C21B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백엔드는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exposed port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없음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609ADA-DFC1-08F0-5D93-D5E8DD16023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F52801-6CB8-50C1-8126-95A0FB8561C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0355D4-FD7A-4735-8E1D-DF841313F43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CD4152-1136-DD31-D894-9723D3A461C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D7BF07-9C34-6D44-E2AC-8E24F56B7733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8457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F870-A5D1-EF8C-58CB-B2DFF02C0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1EF6FA-3E8A-EC48-9EEA-6BA4BE953D7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E3E509-9DAE-61A0-32B0-12464BE9B83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Concept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A0462F-0388-447D-04BA-6D6BE13145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9C33D6-CE5F-FE10-A503-C244650E257F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771C67-B86D-1221-08F1-CFA7BBF6B0E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보낼 수 있는 요청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E9F4A3-520F-0602-244E-119EB146C01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curl, request,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burpsuite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29CF28-2B9F-C784-5BCD-3A00177B4C3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유저의 입력을 신뢰하지 말 것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A16EFB3-4B51-5E69-0F64-7D0AE73B59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공격자가 충분히 변조할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1713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7EF9C-D6E1-8746-FD1B-CC429DD1A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BF6FEB-A99E-2311-525E-0401F0E63C6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F3682A-368E-8A2E-7DAC-51F3981284F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 - Preview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2A7209-3CAF-A9BF-8AC7-18E4250500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332B27D-1726-5003-988D-491E3374A016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CDCD54-0E91-FE0E-EF66-17D115BE097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요청을 떠올리자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175B78-FCC1-AB3F-5B82-C6415940CB6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모든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"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부분을 변조할 수 있음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3CD57C-9871-EB67-E790-5A241B1ED36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 Token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 그 대상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0346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268F9-0DC4-19B7-DB90-3FEACAC9D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1C4542-82E3-922F-7662-6FE4DA36AC7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85377-8AA8-C460-1EE2-3D12866B78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요청에 이상한 값을 넣자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A8F62F7-1BF6-E7CB-5F14-01F1B9268F2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5839B7B-F9D5-1EA9-25CF-96998993B6D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BC656E-98EF-DD9A-F8DE-AD918A78EE9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buy?price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=50000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96F347-A1B8-33A4-7F9F-319503D7363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Client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측 로직을 신뢰한 상황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ADCAC7F-AF77-6D2E-5B9B-2ACD88EDE17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buy?price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=1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EA9D18C-87FD-AC24-0532-E5E767E6001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원에 살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1132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C3303-9062-F176-39E3-A794B523A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3F396A-CD82-921A-E270-702E04A8DD0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C2B6A5-FD3F-1068-5FBD-FE259017F540}"/>
              </a:ext>
            </a:extLst>
          </p:cNvPr>
          <p:cNvSpPr txBox="1"/>
          <p:nvPr/>
        </p:nvSpPr>
        <p:spPr>
          <a:xfrm>
            <a:off x="899999" y="1546331"/>
            <a:ext cx="82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Q. 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신뢰하면 어떻게 되나요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</a:p>
          <a:p>
            <a:pPr marL="342900" indent="-342900">
              <a:buAutoNum type="alphaUcPeriod"/>
            </a:pP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개인정보를 모두에게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opensource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로 제공할 수 있습니다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673F27-2E9E-B350-EC8D-17162662BAB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B5913-EBE7-87B1-3F74-1F10719D7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579" y="2561994"/>
            <a:ext cx="5740842" cy="18738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92A674-4C6D-AFA4-A377-977705F00165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: SBS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C4C291-3E97-966D-B8F4-175CFE9118A3}"/>
              </a:ext>
            </a:extLst>
          </p:cNvPr>
          <p:cNvSpPr txBox="1"/>
          <p:nvPr/>
        </p:nvSpPr>
        <p:spPr>
          <a:xfrm>
            <a:off x="3079478" y="465125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곧 배울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IDOR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399063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5152B-30A2-A62D-86C7-0E7820B29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808A31-083B-9D26-2E78-9C96B3CC7AA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DAE280-DDDD-86B1-788F-80215A1CFB7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C14FB5-251F-33B2-AFFE-9BFE33E506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B6C64-5D06-9D9F-F531-42ABBB284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5" y="1915663"/>
            <a:ext cx="59245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565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7E98A-4A32-672E-5057-E424067CB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EE2249-E35A-DF02-DB1F-A0CDF915041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Parameter tampering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0C61E-F7BB-D02B-0F90-FA54DA64058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 -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5409485-5C89-F4BE-DFD0-C0C4DB6511C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86F497-E4AA-2F9A-D1AF-2722F7123055}"/>
              </a:ext>
            </a:extLst>
          </p:cNvPr>
          <p:cNvSpPr txBox="1"/>
          <p:nvPr/>
        </p:nvSpPr>
        <p:spPr>
          <a:xfrm>
            <a:off x="1260000" y="2340000"/>
            <a:ext cx="78839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[Request]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GET 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search?q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=&lt;script&gt;alert(1)&lt;/script&gt;</a:t>
            </a: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[Response]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You searched for: &lt;script&gt;alert(1)&lt;/script&gt;</a:t>
            </a:r>
          </a:p>
          <a:p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r>
              <a:rPr lang="en-US" altLang="ko-KR" sz="2000" dirty="0">
                <a:solidFill>
                  <a:srgbClr val="FF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XSS</a:t>
            </a:r>
            <a:endParaRPr lang="ko-KR" altLang="en-US" sz="2000" dirty="0">
              <a:solidFill>
                <a:srgbClr val="FF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157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5EFBE-497E-F4AA-AA67-E146C472B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C43B6A-B5DB-2202-D4C0-4CD84B8B437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 Forgery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CACF2-CB29-E0D1-0769-C696E8E5FF8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Prevention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44489F-0A51-E8D2-B8AD-9C6498D92A7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8360D3-4738-7C20-6D44-A7EA9DCBD52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34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AA722-9845-2AF3-02CA-DFBF992DB3EC}"/>
                </a:ext>
              </a:extLst>
            </p:cNvPr>
            <p:cNvSpPr txBox="1"/>
            <p:nvPr/>
          </p:nvSpPr>
          <p:spPr>
            <a:xfrm>
              <a:off x="1260000" y="234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중요한 정보는 조작이 어렵게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09AE653-4460-B915-FB36-35C4726D3CEF}"/>
                </a:ext>
              </a:extLst>
            </p:cNvPr>
            <p:cNvSpPr txBox="1"/>
            <p:nvPr/>
          </p:nvSpPr>
          <p:spPr>
            <a:xfrm>
              <a:off x="1260000" y="34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검증절차를 추가하자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3546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1934</TotalTime>
  <Words>722</Words>
  <Application>Microsoft Office PowerPoint</Application>
  <PresentationFormat>On-screen Show (4:3)</PresentationFormat>
  <Paragraphs>187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KoPub돋움체 Bold</vt:lpstr>
      <vt:lpstr>Calibri</vt:lpstr>
      <vt:lpstr>D2Coding</vt:lpstr>
      <vt:lpstr>맑은 고딕</vt:lpstr>
      <vt:lpstr>Calibri Light</vt:lpstr>
      <vt:lpstr>KoPub돋움체_Pro Bold</vt:lpstr>
      <vt:lpstr>Arial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297</cp:revision>
  <dcterms:created xsi:type="dcterms:W3CDTF">2025-07-26T06:54:06Z</dcterms:created>
  <dcterms:modified xsi:type="dcterms:W3CDTF">2025-10-31T06:39:37Z</dcterms:modified>
</cp:coreProperties>
</file>

<file path=docProps/thumbnail.jpeg>
</file>